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8"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0" autoAdjust="0"/>
    <p:restoredTop sz="94660"/>
  </p:normalViewPr>
  <p:slideViewPr>
    <p:cSldViewPr>
      <p:cViewPr varScale="1">
        <p:scale>
          <a:sx n="72" d="100"/>
          <a:sy n="72" d="100"/>
        </p:scale>
        <p:origin x="114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0E7B928-FF05-4680-B9E6-9CBF46CCBEEC}"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142285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E7B928-FF05-4680-B9E6-9CBF46CCBEEC}"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4099523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E7B928-FF05-4680-B9E6-9CBF46CCBEEC}"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683867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E7B928-FF05-4680-B9E6-9CBF46CCBEEC}"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202474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0E7B928-FF05-4680-B9E6-9CBF46CCBEEC}"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9462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0E7B928-FF05-4680-B9E6-9CBF46CCBEEC}"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319075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0E7B928-FF05-4680-B9E6-9CBF46CCBEEC}" type="datetimeFigureOut">
              <a:rPr lang="en-US" smtClean="0"/>
              <a:t>10/13/2016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923394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0E7B928-FF05-4680-B9E6-9CBF46CCBEEC}" type="datetimeFigureOut">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82366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E7B928-FF05-4680-B9E6-9CBF46CCBEEC}" type="datetimeFigureOut">
              <a:rPr lang="en-US" smtClean="0"/>
              <a:t>10/13/2016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236187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655738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459546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E7B928-FF05-4680-B9E6-9CBF46CCBEEC}" type="datetimeFigureOut">
              <a:rPr lang="en-US" smtClean="0"/>
              <a:t>10/13/2016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1EA07C-EE9C-40C2-ADB5-5ED734F62BC1}" type="slidenum">
              <a:rPr lang="en-US" smtClean="0"/>
              <a:t>‹#›</a:t>
            </a:fld>
            <a:endParaRPr lang="en-US"/>
          </a:p>
        </p:txBody>
      </p:sp>
    </p:spTree>
    <p:extLst>
      <p:ext uri="{BB962C8B-B14F-4D97-AF65-F5344CB8AC3E}">
        <p14:creationId xmlns:p14="http://schemas.microsoft.com/office/powerpoint/2010/main" val="1907392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a:latin typeface="Times New Roman" pitchFamily="18" charset="0"/>
                <a:cs typeface="Times New Roman" pitchFamily="18" charset="0"/>
              </a:rPr>
              <a:t>Joint Education Sector Review-II</a:t>
            </a:r>
            <a:br>
              <a:rPr lang="en-US" sz="3600" dirty="0">
                <a:latin typeface="Times New Roman" pitchFamily="18" charset="0"/>
                <a:cs typeface="Times New Roman" pitchFamily="18" charset="0"/>
              </a:rPr>
            </a:br>
            <a:r>
              <a:rPr lang="en-US" sz="3600" dirty="0">
                <a:latin typeface="Times New Roman" pitchFamily="18" charset="0"/>
                <a:cs typeface="Times New Roman" pitchFamily="18" charset="0"/>
              </a:rPr>
              <a:t>Sep 27-28, 2016</a:t>
            </a:r>
            <a:endParaRPr lang="en-US" sz="1200" dirty="0">
              <a:latin typeface="Times New Roman" pitchFamily="18" charset="0"/>
              <a:cs typeface="Times New Roman" pitchFamily="18" charset="0"/>
            </a:endParaRPr>
          </a:p>
        </p:txBody>
      </p:sp>
    </p:spTree>
    <p:extLst>
      <p:ext uri="{BB962C8B-B14F-4D97-AF65-F5344CB8AC3E}">
        <p14:creationId xmlns:p14="http://schemas.microsoft.com/office/powerpoint/2010/main" val="204631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2800" b="1" dirty="0"/>
              <a:t>Disclaimer: </a:t>
            </a:r>
            <a:r>
              <a:rPr lang="en-US" sz="2800" dirty="0"/>
              <a:t>This presentation is solely for the purpose of reference and not intended for wider dissemination and preferably to be circulated only within Local Education Group (LEG) Members and the participants of the JESR-II event. </a:t>
            </a:r>
            <a:br>
              <a:rPr lang="en-US" sz="2800" dirty="0"/>
            </a:br>
            <a:br>
              <a:rPr lang="en-US" sz="2800" dirty="0"/>
            </a:br>
            <a:r>
              <a:rPr lang="en-US" sz="2800" dirty="0"/>
              <a:t>The material in this presentation has been compiled from different sources and for any further clarity, kindly contact Reform Support Unit, Education &amp; Literacy </a:t>
            </a:r>
            <a:r>
              <a:rPr lang="en-US" sz="2800" dirty="0" err="1"/>
              <a:t>Deptt</a:t>
            </a:r>
            <a:r>
              <a:rPr lang="en-US" sz="2800" dirty="0"/>
              <a:t>, </a:t>
            </a:r>
            <a:r>
              <a:rPr lang="en-US" sz="2800" dirty="0" err="1"/>
              <a:t>Govt</a:t>
            </a:r>
            <a:r>
              <a:rPr lang="en-US" sz="2800" dirty="0"/>
              <a:t> of Sindh.</a:t>
            </a:r>
            <a:endParaRPr lang="en-US" sz="800" dirty="0">
              <a:latin typeface="Times New Roman" pitchFamily="18" charset="0"/>
              <a:cs typeface="Times New Roman" pitchFamily="18" charset="0"/>
            </a:endParaRPr>
          </a:p>
        </p:txBody>
      </p:sp>
    </p:spTree>
    <p:extLst>
      <p:ext uri="{BB962C8B-B14F-4D97-AF65-F5344CB8AC3E}">
        <p14:creationId xmlns:p14="http://schemas.microsoft.com/office/powerpoint/2010/main" val="290963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b="1" dirty="0"/>
              <a:t>Objectives</a:t>
            </a:r>
            <a:endParaRPr lang="en-US" dirty="0"/>
          </a:p>
        </p:txBody>
      </p:sp>
      <p:sp>
        <p:nvSpPr>
          <p:cNvPr id="3" name="Content Placeholder 2"/>
          <p:cNvSpPr>
            <a:spLocks noGrp="1"/>
          </p:cNvSpPr>
          <p:nvPr>
            <p:ph idx="1"/>
          </p:nvPr>
        </p:nvSpPr>
        <p:spPr>
          <a:xfrm>
            <a:off x="457200" y="1371600"/>
            <a:ext cx="8229600" cy="5029200"/>
          </a:xfrm>
        </p:spPr>
        <p:txBody>
          <a:bodyPr>
            <a:normAutofit fontScale="77500" lnSpcReduction="20000"/>
          </a:bodyPr>
          <a:lstStyle/>
          <a:p>
            <a:endParaRPr lang="en-US" dirty="0"/>
          </a:p>
          <a:p>
            <a:r>
              <a:rPr lang="en-US" dirty="0"/>
              <a:t>Provide information to stakeholders on performance, based on agreed indicators and milestones in SESP and in particular the recommendations of the JESR-2015. </a:t>
            </a:r>
          </a:p>
          <a:p>
            <a:pPr marL="0" indent="0">
              <a:buNone/>
            </a:pPr>
            <a:endParaRPr lang="en-US" dirty="0"/>
          </a:p>
          <a:p>
            <a:r>
              <a:rPr lang="en-GB" dirty="0"/>
              <a:t>Provide an opportunity for stakeholders to discuss key issues and challenges and respond to the core performance issues in a coordinated way to ensure mutual accountability and transparency.  </a:t>
            </a:r>
          </a:p>
          <a:p>
            <a:pPr marL="0" indent="0">
              <a:buNone/>
            </a:pPr>
            <a:endParaRPr lang="en-US" dirty="0"/>
          </a:p>
          <a:p>
            <a:r>
              <a:rPr lang="en-GB" dirty="0"/>
              <a:t>Propose a joint roadmap between education ministry, other ministries and development partners for the next 12 months to implement SESP, with a focus on priority recommendations.</a:t>
            </a:r>
            <a:endParaRPr lang="en-US" dirty="0"/>
          </a:p>
          <a:p>
            <a:endParaRPr lang="en-US" dirty="0"/>
          </a:p>
        </p:txBody>
      </p:sp>
    </p:spTree>
    <p:extLst>
      <p:ext uri="{BB962C8B-B14F-4D97-AF65-F5344CB8AC3E}">
        <p14:creationId xmlns:p14="http://schemas.microsoft.com/office/powerpoint/2010/main" val="3489262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Positives  </a:t>
            </a:r>
          </a:p>
        </p:txBody>
      </p:sp>
      <p:sp>
        <p:nvSpPr>
          <p:cNvPr id="3" name="Content Placeholder 2"/>
          <p:cNvSpPr>
            <a:spLocks noGrp="1"/>
          </p:cNvSpPr>
          <p:nvPr>
            <p:ph idx="1"/>
          </p:nvPr>
        </p:nvSpPr>
        <p:spPr>
          <a:xfrm>
            <a:off x="76200" y="1219200"/>
            <a:ext cx="8763000" cy="5257800"/>
          </a:xfrm>
        </p:spPr>
        <p:txBody>
          <a:bodyPr>
            <a:normAutofit lnSpcReduction="10000"/>
          </a:bodyPr>
          <a:lstStyle/>
          <a:p>
            <a:r>
              <a:rPr lang="en-US" dirty="0"/>
              <a:t>Interest and ownership of the key stakeholders </a:t>
            </a:r>
          </a:p>
          <a:p>
            <a:r>
              <a:rPr lang="en-US" dirty="0"/>
              <a:t>Open and an honest conversation </a:t>
            </a:r>
          </a:p>
          <a:p>
            <a:r>
              <a:rPr lang="en-US" dirty="0"/>
              <a:t>Review of the progress based on SESP targets </a:t>
            </a:r>
          </a:p>
          <a:p>
            <a:r>
              <a:rPr lang="en-US" dirty="0"/>
              <a:t>Tangible progress against the JESR-I recommendations </a:t>
            </a:r>
          </a:p>
          <a:p>
            <a:r>
              <a:rPr lang="en-US" dirty="0"/>
              <a:t>Indicated areas of focus i.e. data for planning, coordination mechanism etc.</a:t>
            </a:r>
          </a:p>
          <a:p>
            <a:r>
              <a:rPr lang="en-US" dirty="0"/>
              <a:t>Led by Sindh education department with strong participation from DPs and other stakeholders </a:t>
            </a:r>
          </a:p>
          <a:p>
            <a:r>
              <a:rPr lang="en-US" dirty="0"/>
              <a:t>Improvement in the JESR planning and process </a:t>
            </a:r>
          </a:p>
          <a:p>
            <a:endParaRPr lang="en-US" dirty="0"/>
          </a:p>
          <a:p>
            <a:endParaRPr lang="en-US" dirty="0"/>
          </a:p>
        </p:txBody>
      </p:sp>
    </p:spTree>
    <p:extLst>
      <p:ext uri="{BB962C8B-B14F-4D97-AF65-F5344CB8AC3E}">
        <p14:creationId xmlns:p14="http://schemas.microsoft.com/office/powerpoint/2010/main" val="3302887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Areas requiring further attention </a:t>
            </a:r>
          </a:p>
        </p:txBody>
      </p:sp>
      <p:sp>
        <p:nvSpPr>
          <p:cNvPr id="3" name="Content Placeholder 2"/>
          <p:cNvSpPr>
            <a:spLocks noGrp="1"/>
          </p:cNvSpPr>
          <p:nvPr>
            <p:ph idx="1"/>
          </p:nvPr>
        </p:nvSpPr>
        <p:spPr/>
        <p:txBody>
          <a:bodyPr/>
          <a:lstStyle/>
          <a:p>
            <a:r>
              <a:rPr lang="en-US" dirty="0"/>
              <a:t>Level of the dialogue </a:t>
            </a:r>
          </a:p>
          <a:p>
            <a:r>
              <a:rPr lang="en-US" dirty="0"/>
              <a:t>Greater use of evidence and analysis </a:t>
            </a:r>
          </a:p>
          <a:p>
            <a:r>
              <a:rPr lang="en-US" dirty="0"/>
              <a:t>Mutual accountability </a:t>
            </a:r>
          </a:p>
          <a:p>
            <a:pPr marL="0" indent="0">
              <a:buNone/>
            </a:pPr>
            <a:endParaRPr lang="en-US" dirty="0"/>
          </a:p>
        </p:txBody>
      </p:sp>
    </p:spTree>
    <p:extLst>
      <p:ext uri="{BB962C8B-B14F-4D97-AF65-F5344CB8AC3E}">
        <p14:creationId xmlns:p14="http://schemas.microsoft.com/office/powerpoint/2010/main" val="1161773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Thematic group discussion </a:t>
            </a:r>
          </a:p>
        </p:txBody>
      </p:sp>
      <p:sp>
        <p:nvSpPr>
          <p:cNvPr id="3" name="Content Placeholder 2"/>
          <p:cNvSpPr>
            <a:spLocks noGrp="1"/>
          </p:cNvSpPr>
          <p:nvPr>
            <p:ph idx="1"/>
          </p:nvPr>
        </p:nvSpPr>
        <p:spPr/>
        <p:txBody>
          <a:bodyPr>
            <a:normAutofit lnSpcReduction="10000"/>
          </a:bodyPr>
          <a:lstStyle/>
          <a:p>
            <a:r>
              <a:rPr lang="en-US" dirty="0"/>
              <a:t>Choosing a thematic group – interest, background and expertise </a:t>
            </a:r>
          </a:p>
          <a:p>
            <a:r>
              <a:rPr lang="en-US" dirty="0"/>
              <a:t>Identify key 3-5 sub-themes </a:t>
            </a:r>
          </a:p>
          <a:p>
            <a:r>
              <a:rPr lang="en-US" dirty="0"/>
              <a:t>Generate a focus discussion on issues, challenges and opportunities </a:t>
            </a:r>
          </a:p>
          <a:p>
            <a:r>
              <a:rPr lang="en-US" dirty="0"/>
              <a:t>Agree on 3-4 recommendations under each themes </a:t>
            </a:r>
          </a:p>
          <a:p>
            <a:r>
              <a:rPr lang="en-US" dirty="0"/>
              <a:t>Present key discussion points and recommendations </a:t>
            </a:r>
          </a:p>
          <a:p>
            <a:endParaRPr lang="en-US" dirty="0"/>
          </a:p>
          <a:p>
            <a:endParaRPr lang="en-US" dirty="0"/>
          </a:p>
        </p:txBody>
      </p:sp>
    </p:spTree>
    <p:extLst>
      <p:ext uri="{BB962C8B-B14F-4D97-AF65-F5344CB8AC3E}">
        <p14:creationId xmlns:p14="http://schemas.microsoft.com/office/powerpoint/2010/main" val="13873158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67</TotalTime>
  <Words>206</Words>
  <Application>Microsoft Office PowerPoint</Application>
  <PresentationFormat>On-screen Show (4:3)</PresentationFormat>
  <Paragraphs>27</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Times New Roman</vt:lpstr>
      <vt:lpstr>Office Theme</vt:lpstr>
      <vt:lpstr>Joint Education Sector Review-II Sep 27-28, 2016</vt:lpstr>
      <vt:lpstr>Disclaimer: This presentation is solely for the purpose of reference and not intended for wider dissemination and preferably to be circulated only within Local Education Group (LEG) Members and the participants of the JESR-II event.   The material in this presentation has been compiled from different sources and for any further clarity, kindly contact Reform Support Unit, Education &amp; Literacy Deptt, Govt of Sindh.</vt:lpstr>
      <vt:lpstr>Objectives</vt:lpstr>
      <vt:lpstr>Positives  </vt:lpstr>
      <vt:lpstr>Areas requiring further attention </vt:lpstr>
      <vt:lpstr>Thematic group discussion </vt:lpstr>
    </vt:vector>
  </TitlesOfParts>
  <Company>UNICEF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Joint Education Sector Review-II Sep 27-28, 2016</dc:title>
  <dc:creator>Jan Madad</dc:creator>
  <cp:lastModifiedBy>Rana Asif</cp:lastModifiedBy>
  <cp:revision>11</cp:revision>
  <dcterms:created xsi:type="dcterms:W3CDTF">2016-09-27T18:56:22Z</dcterms:created>
  <dcterms:modified xsi:type="dcterms:W3CDTF">2016-10-13T05:56:54Z</dcterms:modified>
</cp:coreProperties>
</file>